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83" r:id="rId7"/>
    <p:sldId id="268" r:id="rId8"/>
    <p:sldId id="269" r:id="rId9"/>
    <p:sldId id="270" r:id="rId10"/>
    <p:sldId id="271" r:id="rId11"/>
    <p:sldId id="284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1" r:id="rId20"/>
    <p:sldId id="260" r:id="rId21"/>
    <p:sldId id="282" r:id="rId22"/>
  </p:sldIdLst>
  <p:sldSz cx="18288000" cy="10287000"/>
  <p:notesSz cx="6858000" cy="9144000"/>
  <p:embeddedFontLst>
    <p:embeddedFont>
      <p:font typeface="HU진고딕360" panose="02020503020101020101" pitchFamily="18" charset="-127"/>
      <p:regular r:id="rId23"/>
    </p:embeddedFont>
    <p:embeddedFont>
      <p:font typeface="NEXON Lv1 Gothic OTF" panose="020B0600000101010101" charset="-127"/>
      <p:regular r:id="rId24"/>
    </p:embeddedFont>
    <p:embeddedFont>
      <p:font typeface="NEXON Lv1 Gothic OTF Bold" panose="020B0600000101010101" charset="-127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57150" y="34925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162800" y="6858000"/>
            <a:ext cx="3949700" cy="54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572500" y="3733800"/>
            <a:ext cx="13081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00" y="2882900"/>
            <a:ext cx="9779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91100" y="4356100"/>
            <a:ext cx="8305800" cy="227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00" b="0" i="0" u="none" strike="noStrike" spc="-100" dirty="0">
                <a:solidFill>
                  <a:srgbClr val="585149"/>
                </a:solidFill>
                <a:latin typeface="HU진고딕360" panose="02020503020101020101" pitchFamily="18" charset="-127"/>
                <a:ea typeface="HU진고딕360" panose="02020503020101020101" pitchFamily="18" charset="-127"/>
              </a:rPr>
              <a:t>깃 허브 </a:t>
            </a:r>
            <a:endParaRPr lang="en-US" altLang="ko-KR" sz="4500" b="0" i="0" u="none" strike="noStrike" spc="-100" dirty="0">
              <a:solidFill>
                <a:srgbClr val="585149"/>
              </a:solidFill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500" b="0" i="0" u="none" strike="noStrike" spc="-100" dirty="0">
                <a:solidFill>
                  <a:srgbClr val="585149"/>
                </a:solidFill>
                <a:latin typeface="HU진고딕360" panose="02020503020101020101" pitchFamily="18" charset="-127"/>
                <a:ea typeface="HU진고딕360" panose="02020503020101020101" pitchFamily="18" charset="-127"/>
              </a:rPr>
              <a:t>보고서</a:t>
            </a:r>
            <a:endParaRPr lang="en-US" altLang="ko-KR" sz="4500" b="0" i="0" u="none" strike="noStrike" spc="-100" dirty="0">
              <a:solidFill>
                <a:srgbClr val="585149"/>
              </a:solidFill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pPr lvl="0" algn="ctr">
              <a:lnSpc>
                <a:spcPct val="99600"/>
              </a:lnSpc>
            </a:pPr>
            <a:endParaRPr lang="en-US" altLang="ko-KR" sz="1400" spc="-100" dirty="0">
              <a:solidFill>
                <a:srgbClr val="585149"/>
              </a:solidFill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pPr lvl="0" algn="ctr">
              <a:lnSpc>
                <a:spcPct val="99600"/>
              </a:lnSpc>
            </a:pPr>
            <a:endParaRPr lang="en-US" altLang="ko-KR" sz="1400" spc="-100" dirty="0">
              <a:solidFill>
                <a:srgbClr val="585149"/>
              </a:solidFill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1400" spc="-100" dirty="0">
                <a:solidFill>
                  <a:srgbClr val="585149"/>
                </a:solidFill>
                <a:latin typeface="HU진고딕360" panose="02020503020101020101" pitchFamily="18" charset="-127"/>
                <a:ea typeface="HU진고딕360" panose="02020503020101020101" pitchFamily="18" charset="-127"/>
              </a:rPr>
              <a:t>https://github.com/seyounff/Web_Programming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00900" y="6997700"/>
            <a:ext cx="3898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9559"/>
              </a:lnSpc>
            </a:pPr>
            <a:r>
              <a:rPr lang="en-US" altLang="ko-KR" sz="1700" dirty="0">
                <a:solidFill>
                  <a:srgbClr val="585149"/>
                </a:solidFill>
                <a:ea typeface="NEXON Lv1 Gothic OTF"/>
              </a:rPr>
              <a:t>2020675071 </a:t>
            </a:r>
            <a:r>
              <a:rPr lang="ko-KR" altLang="en-US" sz="1700" dirty="0">
                <a:solidFill>
                  <a:srgbClr val="585149"/>
                </a:solidFill>
                <a:ea typeface="NEXON Lv1 Gothic OTF"/>
              </a:rPr>
              <a:t>한세윤</a:t>
            </a:r>
            <a:endParaRPr lang="ko-KR" sz="1700" b="0" i="0" u="none" strike="noStrike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5B119-A346-1E1C-D788-9AD1EA72A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1FFBE4-AA82-E957-A453-1154425C3A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30BA79E-AF21-48B9-C83D-515069BC24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5BD1041-05C0-6BD7-8C55-B7CB6FB32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AA5DC562-F9A7-FB40-62ED-7C9AB2FB9E02}"/>
              </a:ext>
            </a:extLst>
          </p:cNvPr>
          <p:cNvSpPr txBox="1"/>
          <p:nvPr/>
        </p:nvSpPr>
        <p:spPr>
          <a:xfrm>
            <a:off x="12630150" y="2142714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6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3CB56BCA-63E6-0B8A-9F26-6C8A6C9E1171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28AE5611-1CF7-EE2A-9FC8-70E771F3538D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09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74C76679-A8DF-618E-874D-C4224B95F6CD}"/>
              </a:ext>
            </a:extLst>
          </p:cNvPr>
          <p:cNvSpPr txBox="1"/>
          <p:nvPr/>
        </p:nvSpPr>
        <p:spPr>
          <a:xfrm>
            <a:off x="4000500" y="2139676"/>
            <a:ext cx="8743950" cy="46802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Node </a:t>
            </a:r>
            <a:r>
              <a:rPr lang="en-US" altLang="ko-KR" sz="2000" dirty="0" err="1">
                <a:solidFill>
                  <a:srgbClr val="A09992"/>
                </a:solidFill>
                <a:latin typeface="NEXON Lv1 Gothic OTF"/>
                <a:ea typeface="NEXON Lv1 Gothic OTF"/>
              </a:rPr>
              <a:t>js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 AI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를 이용한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PPT 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만들기는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5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업로드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,</a:t>
            </a:r>
          </a:p>
          <a:p>
            <a:pPr lvl="0">
              <a:lnSpc>
                <a:spcPct val="126160"/>
              </a:lnSpc>
            </a:pP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8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장과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9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장의 실습문제는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5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업로드 </a:t>
            </a:r>
            <a:endParaRPr lang="en-US" altLang="ko-KR" sz="2000" dirty="0">
              <a:solidFill>
                <a:srgbClr val="A09992"/>
              </a:solidFill>
              <a:latin typeface="NEXON Lv1 Gothic OTF"/>
              <a:ea typeface="NEXON Lv1 Gothic OTF"/>
            </a:endParaRPr>
          </a:p>
          <a:p>
            <a:pPr lvl="0">
              <a:lnSpc>
                <a:spcPct val="126160"/>
              </a:lnSpc>
            </a:pP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(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무슨 이유인지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10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일로 업로드가 됨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)</a:t>
            </a:r>
          </a:p>
          <a:p>
            <a:pPr lvl="0">
              <a:lnSpc>
                <a:spcPct val="126160"/>
              </a:lnSpc>
            </a:pPr>
            <a:r>
              <a:rPr 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8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장과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9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장의 오픈 챌린지를 늦게 올려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11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24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업로드 하였습니다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. (-0.5)</a:t>
            </a:r>
            <a:endParaRPr lang="en-US" sz="2000" b="0" i="0" u="none" strike="noStrike" dirty="0">
              <a:solidFill>
                <a:srgbClr val="A09992"/>
              </a:solidFill>
              <a:latin typeface="NEXON Lv1 Gothic OTF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EF15B869-3CDF-1CD5-4262-95E83612DC14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dirty="0">
                <a:solidFill>
                  <a:srgbClr val="585149"/>
                </a:solidFill>
                <a:latin typeface="NEXON Lv1 Gothic OTF"/>
              </a:rPr>
              <a:t>28.5</a:t>
            </a: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 / 30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98DD41-714A-58B1-E3A8-8B0B9B956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" y="6070600"/>
            <a:ext cx="9658350" cy="29510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7C3111-F4E8-C103-30B9-F0774D833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4812" y="5242546"/>
            <a:ext cx="2362530" cy="37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24D76-BB3F-9A97-7ACC-A0C80279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68B6CD66-16C7-3C1F-2279-195FEF53C2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6033E8-89E3-64EA-07A1-01BCCA15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ACB1BAE-3B3B-6942-BF2E-FC22D62974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E40E42E-AC42-4A15-4A87-E651B562C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6A5B039-30FB-3EA4-3ABB-723C24893E0F}"/>
              </a:ext>
            </a:extLst>
          </p:cNvPr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AEF82AA-0BB0-58A7-1C8A-BF6547DEFE39}"/>
              </a:ext>
            </a:extLst>
          </p:cNvPr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F0FF0EB-EF99-8159-8EF2-3C800E8EC46E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102CC7E-80CA-1D72-283E-28C999C033FF}"/>
              </a:ext>
            </a:extLst>
          </p:cNvPr>
          <p:cNvSpPr txBox="1"/>
          <p:nvPr/>
        </p:nvSpPr>
        <p:spPr>
          <a:xfrm>
            <a:off x="1181100" y="2133600"/>
            <a:ext cx="7429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Node.js 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의 보고서 내용입니다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.</a:t>
            </a:r>
            <a:endParaRPr lang="ko-KR" sz="2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30B38255-5156-A99D-27F2-A56E58608223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b="0" i="0" u="none" strike="noStrike" dirty="0">
                <a:solidFill>
                  <a:srgbClr val="585149"/>
                </a:solidFill>
                <a:latin typeface="NEXON Lv1 Gothic OTF Bold"/>
              </a:rPr>
              <a:t>10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4B16C-2513-A6B9-9837-4BBD6260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961" y="2806790"/>
            <a:ext cx="10231278" cy="60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0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BD713-3B26-31C1-9B50-A36B01D8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A01BAFF-DBDE-65C3-18E6-A17DA288FA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7ACF1E7-ADDD-FDDE-257B-1ACCA186F0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F0ABD38-3C32-BA31-4BBD-BF7F77D4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054CC4E-91B2-4A9F-A5D2-1F92E5149829}"/>
              </a:ext>
            </a:extLst>
          </p:cNvPr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48D1FCE-9DBD-6D5B-8C17-AF9D7A8D91C6}"/>
              </a:ext>
            </a:extLst>
          </p:cNvPr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A8745D6-A7EB-A417-0171-94A6F889ECE5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8B55622-14AB-2072-01A4-01DD5AFA7467}"/>
              </a:ext>
            </a:extLst>
          </p:cNvPr>
          <p:cNvSpPr txBox="1"/>
          <p:nvPr/>
        </p:nvSpPr>
        <p:spPr>
          <a:xfrm>
            <a:off x="1181100" y="2133600"/>
            <a:ext cx="7429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Chapter8, Chapter9 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파일안의 내용입니다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.</a:t>
            </a:r>
            <a:endParaRPr lang="ko-KR" sz="2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11F393-E283-BE13-A7E7-FE898665F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230" y="2988994"/>
            <a:ext cx="7024370" cy="5999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9F27E0-4DC1-24ED-0459-2E9E177EE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1693291"/>
            <a:ext cx="7859222" cy="5020376"/>
          </a:xfrm>
          <a:prstGeom prst="rect">
            <a:avLst/>
          </a:prstGeom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0CB17033-8509-6D30-912B-6CFFA307C6E5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11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A2EBD98-85C8-207E-1282-D2880DC3551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5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9012-3319-BCDE-727B-01DF23CCE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C9E2FC-F128-952C-51F3-7810776667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2490D79-A0DC-8A15-F1DE-E493851854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8926D84-BC76-B891-1FF3-0CAAFF88F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BAEA1810-3D86-31EA-2C9C-CE67D40EDB1D}"/>
              </a:ext>
            </a:extLst>
          </p:cNvPr>
          <p:cNvSpPr txBox="1"/>
          <p:nvPr/>
        </p:nvSpPr>
        <p:spPr>
          <a:xfrm>
            <a:off x="1181100" y="2133600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7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38AC409A-9861-D416-351A-BAC91A03611E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4BAB2D9F-2F87-E223-7B69-B67F22ABC305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12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51986D63-36E9-85FD-F6E0-4DD028FB536D}"/>
              </a:ext>
            </a:extLst>
          </p:cNvPr>
          <p:cNvSpPr txBox="1"/>
          <p:nvPr/>
        </p:nvSpPr>
        <p:spPr>
          <a:xfrm>
            <a:off x="4000500" y="2139676"/>
            <a:ext cx="103632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sz="2000" dirty="0" err="1">
                <a:solidFill>
                  <a:srgbClr val="A09992"/>
                </a:solidFill>
                <a:latin typeface="NEXON Lv1 Gothic OTF"/>
              </a:rPr>
              <a:t>Css</a:t>
            </a:r>
            <a:r>
              <a:rPr lang="en-US" sz="2000" dirty="0">
                <a:solidFill>
                  <a:srgbClr val="A09992"/>
                </a:solidFill>
                <a:latin typeface="NEXON Lv1 Gothic OTF"/>
              </a:rPr>
              <a:t> framework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를 이용한 자기 소개 페이지 만들기와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(5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개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)</a:t>
            </a:r>
          </a:p>
          <a:p>
            <a:pPr lvl="0">
              <a:lnSpc>
                <a:spcPct val="126160"/>
              </a:lnSpc>
            </a:pP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자기 소개 페이지를 </a:t>
            </a:r>
            <a:r>
              <a:rPr lang="en-US" altLang="ko-KR" sz="2000" dirty="0" err="1">
                <a:solidFill>
                  <a:srgbClr val="A09992"/>
                </a:solidFill>
                <a:latin typeface="NEXON Lv1 Gothic OTF"/>
              </a:rPr>
              <a:t>js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로 만드는 파일을 구현하기를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11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10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일에 완료하였습니다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.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FC575898-1D3C-D61D-29CE-5CBFBD53D81A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dirty="0">
                <a:solidFill>
                  <a:srgbClr val="585149"/>
                </a:solidFill>
                <a:latin typeface="NEXON Lv1 Gothic OTF"/>
              </a:rPr>
              <a:t>28.5</a:t>
            </a: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 / 30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575DC-A564-2C76-4F30-517B54626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6404720"/>
            <a:ext cx="10744200" cy="2261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7037D6-3140-B28F-44ED-A670AC2C6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2824" y="5753100"/>
            <a:ext cx="2695951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7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866F2-6D6F-0F7C-3485-ADE1C4B4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D0F749-AEE2-AF83-1B05-AAC3D247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1D8AE0A-AA27-AFCD-9FFF-0E4D2D6225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E63E254C-933A-7ECB-25F7-9C020F70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556B4FD0-DDE3-FB88-D7DE-1F9D51787693}"/>
              </a:ext>
            </a:extLst>
          </p:cNvPr>
          <p:cNvSpPr txBox="1"/>
          <p:nvPr/>
        </p:nvSpPr>
        <p:spPr>
          <a:xfrm>
            <a:off x="12630150" y="2142714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8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F2E1EA6A-4BEC-DA8D-191A-592BAB797461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D8E2C59A-D454-8F1A-80ED-DD9830414D3A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13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3137289D-1120-F4EC-A9D2-CA2E00F1B3FD}"/>
              </a:ext>
            </a:extLst>
          </p:cNvPr>
          <p:cNvSpPr txBox="1"/>
          <p:nvPr/>
        </p:nvSpPr>
        <p:spPr>
          <a:xfrm>
            <a:off x="4000500" y="2139676"/>
            <a:ext cx="75819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10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장과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장을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18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기간에 맞게 올렸는데</a:t>
            </a:r>
            <a:endParaRPr lang="en-US" altLang="ko-KR" sz="2000" dirty="0">
              <a:solidFill>
                <a:srgbClr val="A09992"/>
              </a:solidFill>
              <a:latin typeface="NEXON Lv1 Gothic OTF"/>
              <a:ea typeface="NEXON Lv1 Gothic OTF"/>
            </a:endParaRPr>
          </a:p>
          <a:p>
            <a:pPr lvl="0">
              <a:lnSpc>
                <a:spcPct val="126160"/>
              </a:lnSpc>
            </a:pPr>
            <a:r>
              <a:rPr 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11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24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일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12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장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13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장을 올릴 때 기간이 업로드 되었습니다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.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 (-0.5)</a:t>
            </a:r>
          </a:p>
          <a:p>
            <a:pPr lvl="0">
              <a:lnSpc>
                <a:spcPct val="126160"/>
              </a:lnSpc>
            </a:pPr>
            <a:endParaRPr lang="en-US" altLang="ko-KR" sz="1500" b="0" i="0" u="none" strike="noStrike" dirty="0">
              <a:solidFill>
                <a:srgbClr val="A09992"/>
              </a:solidFill>
              <a:latin typeface="NEXON Lv1 Gothic OTF"/>
              <a:ea typeface="NEXON Lv1 Gothic OTF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4493F96F-C996-6D7A-1137-4B8A37CF3757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dirty="0">
                <a:solidFill>
                  <a:srgbClr val="585149"/>
                </a:solidFill>
                <a:latin typeface="NEXON Lv1 Gothic OTF"/>
              </a:rPr>
              <a:t>28</a:t>
            </a: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 / 30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153753-3CBC-4A7C-05C5-491E3B6D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6210300"/>
            <a:ext cx="10058400" cy="1937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9A9D0F-2AEF-5B51-9C23-364D53494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0" y="5859415"/>
            <a:ext cx="288647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7FF2E-83A0-0331-EA66-591FE4C1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8541B82-2926-E6A5-F541-B21A652866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81D08F-0E60-F4E8-311D-3CB3474571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AE4B6C-D26E-CC16-BFED-A0A61814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35E3150-47C9-A77D-9964-0A9B319E463F}"/>
              </a:ext>
            </a:extLst>
          </p:cNvPr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24F7F84-CB9D-E554-B407-112B6FCDE7F9}"/>
              </a:ext>
            </a:extLst>
          </p:cNvPr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FCB855F-3922-C1E1-61EE-9DCCFE1F9A62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986F55D-1F4E-7748-CF74-E015916EB1E7}"/>
              </a:ext>
            </a:extLst>
          </p:cNvPr>
          <p:cNvSpPr txBox="1"/>
          <p:nvPr/>
        </p:nvSpPr>
        <p:spPr>
          <a:xfrm>
            <a:off x="1181100" y="2133600"/>
            <a:ext cx="7429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Chapter10 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파일안의 내용입니다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. (11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월 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18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일 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-&gt; 11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월 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24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일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)</a:t>
            </a:r>
            <a:endParaRPr lang="ko-KR" sz="2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9F9D89-4051-AEAD-91D4-3901580EC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79" y="2536832"/>
            <a:ext cx="7554379" cy="5058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1DFCBC-BC04-1762-D181-A7B3CF81A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850" y="2590443"/>
            <a:ext cx="7316221" cy="5106113"/>
          </a:xfrm>
          <a:prstGeom prst="rect">
            <a:avLst/>
          </a:prstGeom>
        </p:spPr>
      </p:pic>
      <p:sp>
        <p:nvSpPr>
          <p:cNvPr id="14" name="TextBox 38">
            <a:extLst>
              <a:ext uri="{FF2B5EF4-FFF2-40B4-BE49-F238E27FC236}">
                <a16:creationId xmlns:a16="http://schemas.microsoft.com/office/drawing/2014/main" id="{8A51E204-BDA1-F711-DEC2-AE361E8F5A57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14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A2FCF43-31F6-6860-CB81-07347AEFF03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005E-2993-8EB6-1414-417E79D79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3D2F5E7-AA63-966A-32D4-F48A6FA7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4540F7A-3853-BFD8-2133-25ACC83FB9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3203CAC-0DD5-27DD-6041-C50828BBB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6F41AD1-1C1F-77EB-DE88-2A465CED9089}"/>
              </a:ext>
            </a:extLst>
          </p:cNvPr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A0AD1F1-9E3A-369D-0975-D9DAE463F871}"/>
              </a:ext>
            </a:extLst>
          </p:cNvPr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411B78A-E17A-ABDC-6EF7-08FD110FBC26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5502955-898F-1A4E-87B0-B3AAE748D319}"/>
              </a:ext>
            </a:extLst>
          </p:cNvPr>
          <p:cNvSpPr txBox="1"/>
          <p:nvPr/>
        </p:nvSpPr>
        <p:spPr>
          <a:xfrm>
            <a:off x="1181100" y="2133600"/>
            <a:ext cx="7429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Chapter11 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파일안의 내용입니다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. (11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월 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18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일 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-&gt; 11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월 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24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일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)</a:t>
            </a:r>
            <a:endParaRPr lang="ko-KR" sz="2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3B22C-1480-D9A2-0163-83A365A34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774604"/>
            <a:ext cx="7411484" cy="4953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4D3A92-3683-C6C4-8B17-60A8BBDAC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106" y="2865103"/>
            <a:ext cx="7382905" cy="4772691"/>
          </a:xfrm>
          <a:prstGeom prst="rect">
            <a:avLst/>
          </a:prstGeom>
        </p:spPr>
      </p:pic>
      <p:sp>
        <p:nvSpPr>
          <p:cNvPr id="14" name="TextBox 38">
            <a:extLst>
              <a:ext uri="{FF2B5EF4-FFF2-40B4-BE49-F238E27FC236}">
                <a16:creationId xmlns:a16="http://schemas.microsoft.com/office/drawing/2014/main" id="{DAB69039-083F-1C2C-5FB9-85C75059091B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15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0B1EF7B-C411-D107-12D2-0183736D49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645D-0489-F172-4711-8DE7463B0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5D136-0538-2B37-2FBD-1AC27B30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CA254E1-4B1E-E371-991E-690ABC03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804AEC2-6B71-EE10-C428-6E84F66E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D1A62940-067E-0A73-A013-14044FCF695B}"/>
              </a:ext>
            </a:extLst>
          </p:cNvPr>
          <p:cNvSpPr txBox="1"/>
          <p:nvPr/>
        </p:nvSpPr>
        <p:spPr>
          <a:xfrm>
            <a:off x="1181100" y="2133600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9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7185B0D-3E3B-5B3D-1CDB-076305064623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B2B645C0-41D2-346E-B80C-82DC60554491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1</a:t>
            </a:r>
            <a:r>
              <a:rPr lang="en-US" sz="1400" b="0" i="0" u="none" strike="noStrike" dirty="0">
                <a:solidFill>
                  <a:srgbClr val="585149"/>
                </a:solidFill>
                <a:latin typeface="NEXON Lv1 Gothic OTF Bold"/>
              </a:rPr>
              <a:t>6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51087F95-0836-753A-C63D-011E93934BB9}"/>
              </a:ext>
            </a:extLst>
          </p:cNvPr>
          <p:cNvSpPr txBox="1"/>
          <p:nvPr/>
        </p:nvSpPr>
        <p:spPr>
          <a:xfrm>
            <a:off x="4000500" y="2139676"/>
            <a:ext cx="110109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12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장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13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장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, 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간단 예제 연결되는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html 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파일을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11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24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일에 마무리 했습니다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.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C2E3D690-AACB-E25A-CDC6-07B7CC2648F4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dirty="0">
                <a:solidFill>
                  <a:srgbClr val="585149"/>
                </a:solidFill>
                <a:latin typeface="NEXON Lv1 Gothic OTF"/>
              </a:rPr>
              <a:t>28</a:t>
            </a: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 / 30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6C316-CA36-4007-0E1E-5E3989241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1" y="6286500"/>
            <a:ext cx="11334750" cy="2467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8C324A-595F-24D4-DF72-D91F5449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0" y="6596105"/>
            <a:ext cx="2800741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3D7C-60B3-EA13-DC38-6A5F58388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B4CB8-DF22-8C1F-3E5B-8057A7986B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965" y="0"/>
            <a:ext cx="18288000" cy="10287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EC2BDC-9960-CFFB-AE3E-24DC2512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324" y="1625600"/>
            <a:ext cx="7354326" cy="448690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7F4219A-56BD-444C-3E8C-D9E5A0105F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676F5D5-3B61-58C6-8BB0-ED322BE477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B03BAE-DA2E-D564-30DA-D6B5DB867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BBAD18C-67A3-4989-8C55-BFF944ED807A}"/>
              </a:ext>
            </a:extLst>
          </p:cNvPr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97147A-45ED-E2A0-D559-574402798CC8}"/>
              </a:ext>
            </a:extLst>
          </p:cNvPr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097375E-9156-5583-8961-B3EA89BBEEDC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E5AC803-3E0E-6F33-F8A7-EC71DC8EB2C8}"/>
              </a:ext>
            </a:extLst>
          </p:cNvPr>
          <p:cNvSpPr txBox="1"/>
          <p:nvPr/>
        </p:nvSpPr>
        <p:spPr>
          <a:xfrm>
            <a:off x="1181100" y="2133600"/>
            <a:ext cx="7429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Chapter12, Chapter13 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파일안의 내용입니다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. </a:t>
            </a:r>
            <a:endParaRPr lang="ko-KR" sz="2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445119D0-B58D-525D-F52B-F65CE28B0DEA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17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F4761F-6E54-FD1F-2E03-16037B81A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9482" y="3924300"/>
            <a:ext cx="7373379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5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E781B-29D8-3CB1-C464-9EA8F91CF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60EEB1-4B88-5FD7-EAC3-3F73DECF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DC238AE-1639-0757-9A46-C510E716BE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4988903-AE21-5E2A-A785-A25AE907C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87685531-A076-92AD-D605-A3C7FF5C6F72}"/>
              </a:ext>
            </a:extLst>
          </p:cNvPr>
          <p:cNvSpPr txBox="1"/>
          <p:nvPr/>
        </p:nvSpPr>
        <p:spPr>
          <a:xfrm>
            <a:off x="12630150" y="2142714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10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C7C80208-33B0-4698-5435-C59F522E09A6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0C534023-E764-802A-8E5C-EC9E84DDBD5D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18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3BC7343E-76C5-74A2-682A-2B1936C7C2D1}"/>
              </a:ext>
            </a:extLst>
          </p:cNvPr>
          <p:cNvSpPr txBox="1"/>
          <p:nvPr/>
        </p:nvSpPr>
        <p:spPr>
          <a:xfrm>
            <a:off x="4000500" y="2139676"/>
            <a:ext cx="75819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자바스크립트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 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기초의 경로를 통해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script 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내용을 출력하는 </a:t>
            </a:r>
            <a:endParaRPr lang="en-US" altLang="ko-KR" sz="2000" dirty="0">
              <a:solidFill>
                <a:srgbClr val="A09992"/>
              </a:solidFill>
              <a:latin typeface="NEXON Lv1 Gothic OTF"/>
              <a:ea typeface="NEXON Lv1 Gothic OTF"/>
            </a:endParaRPr>
          </a:p>
          <a:p>
            <a:pPr lvl="0">
              <a:lnSpc>
                <a:spcPct val="126160"/>
              </a:lnSpc>
            </a:pP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html 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파일을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26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작성하였습니다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. </a:t>
            </a:r>
          </a:p>
          <a:p>
            <a:pPr lvl="0">
              <a:lnSpc>
                <a:spcPct val="126160"/>
              </a:lnSpc>
            </a:pP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경로는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/01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부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_</a:t>
            </a:r>
            <a:r>
              <a:rPr lang="ko-KR" altLang="en-US" sz="2000" dirty="0" err="1">
                <a:solidFill>
                  <a:srgbClr val="A09992"/>
                </a:solidFill>
                <a:latin typeface="NEXON Lv1 Gothic OTF"/>
                <a:ea typeface="NEXON Lv1 Gothic OTF"/>
              </a:rPr>
              <a:t>자바스크립트코어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_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문법기초 안에 위치합니다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.</a:t>
            </a:r>
          </a:p>
          <a:p>
            <a:pPr lvl="0">
              <a:lnSpc>
                <a:spcPct val="126160"/>
              </a:lnSpc>
            </a:pPr>
            <a:endParaRPr lang="en-US" altLang="ko-KR" sz="1500" b="0" i="0" u="none" strike="noStrike" dirty="0">
              <a:solidFill>
                <a:srgbClr val="A09992"/>
              </a:solidFill>
              <a:latin typeface="NEXON Lv1 Gothic OTF"/>
              <a:ea typeface="NEXON Lv1 Gothic OTF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E577C37D-A25D-55EA-EB02-9FAEAC86B259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dirty="0">
                <a:solidFill>
                  <a:srgbClr val="585149"/>
                </a:solidFill>
                <a:latin typeface="NEXON Lv1 Gothic OTF"/>
              </a:rPr>
              <a:t>28</a:t>
            </a: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 / 30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747614-657B-22A4-B47B-471C82CEA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532" y="3835219"/>
            <a:ext cx="10039350" cy="2591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45927F-52F6-6206-54BC-4DB5DF77F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588" y="6735914"/>
            <a:ext cx="2953162" cy="2257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9EBFCE-692B-2220-7D13-248E69AFF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693" y="4606784"/>
            <a:ext cx="7687748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2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81100" y="2133600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1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b="0" i="0" u="none" strike="noStrike" dirty="0">
                <a:solidFill>
                  <a:srgbClr val="585149"/>
                </a:solidFill>
                <a:latin typeface="NEXON Lv1 Gothic OTF Bold"/>
              </a:rPr>
              <a:t>01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BE7B35C-87E4-5459-395A-543B1FB67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007" y="5079452"/>
            <a:ext cx="12639986" cy="3924848"/>
          </a:xfrm>
          <a:prstGeom prst="rect">
            <a:avLst/>
          </a:prstGeom>
        </p:spPr>
      </p:pic>
      <p:sp>
        <p:nvSpPr>
          <p:cNvPr id="41" name="TextBox 17">
            <a:extLst>
              <a:ext uri="{FF2B5EF4-FFF2-40B4-BE49-F238E27FC236}">
                <a16:creationId xmlns:a16="http://schemas.microsoft.com/office/drawing/2014/main" id="{C4B7CC26-B3F0-E62E-CBB7-CFB350AAB2CC}"/>
              </a:ext>
            </a:extLst>
          </p:cNvPr>
          <p:cNvSpPr txBox="1"/>
          <p:nvPr/>
        </p:nvSpPr>
        <p:spPr>
          <a:xfrm>
            <a:off x="4000500" y="2139676"/>
            <a:ext cx="75819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altLang="ko-KR" sz="2000" b="0" i="0" u="none" strike="noStrike" dirty="0">
                <a:solidFill>
                  <a:srgbClr val="A09992"/>
                </a:solidFill>
                <a:ea typeface="NEXON Lv1 Gothic OTF"/>
              </a:rPr>
              <a:t>1</a:t>
            </a:r>
            <a:r>
              <a:rPr lang="ko-KR" altLang="en-US" sz="2000" b="0" i="0" u="none" strike="noStrike" dirty="0">
                <a:solidFill>
                  <a:srgbClr val="A09992"/>
                </a:solidFill>
                <a:ea typeface="NEXON Lv1 Gothic OTF"/>
              </a:rPr>
              <a:t>주차의 내용에는 과제가 없습니다</a:t>
            </a:r>
            <a:r>
              <a:rPr lang="en-US" altLang="ko-KR" sz="2000" b="0" i="0" u="none" strike="noStrike" dirty="0">
                <a:solidFill>
                  <a:srgbClr val="A09992"/>
                </a:solidFill>
                <a:ea typeface="NEXON Lv1 Gothic OTF"/>
              </a:rPr>
              <a:t>.</a:t>
            </a:r>
            <a:endParaRPr lang="en-US" sz="2000" b="0" i="0" u="none" strike="noStrike" dirty="0">
              <a:solidFill>
                <a:srgbClr val="A09992"/>
              </a:solidFill>
              <a:latin typeface="NEXON Lv1 Gothic OTF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2624C4CC-BA05-1D25-D090-EDDDE4C012D5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30 / 30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7594600" y="0"/>
            <a:ext cx="106934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3447" y="19050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>
            <a:off x="8801100" y="2654300"/>
            <a:ext cx="3429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193800" y="9118600"/>
            <a:ext cx="15024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206500" y="7950200"/>
            <a:ext cx="53848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900" y="8115300"/>
            <a:ext cx="330200" cy="330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28 / 30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19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52600" y="8166100"/>
            <a:ext cx="609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en-US" sz="1700" b="0" i="0" u="none" strike="noStrike">
                <a:solidFill>
                  <a:srgbClr val="585149"/>
                </a:solidFill>
                <a:latin typeface="NEXON Lv1 Gothic OTF Bold"/>
              </a:rPr>
              <a:t>TIP!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6000" y="8191500"/>
            <a:ext cx="4127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400" i="1" dirty="0" err="1">
                <a:solidFill>
                  <a:srgbClr val="585149">
                    <a:alpha val="70196"/>
                  </a:srgbClr>
                </a:solidFill>
                <a:latin typeface="NEXON Lv1 Gothic OTF"/>
              </a:rPr>
              <a:t>c</a:t>
            </a:r>
            <a:r>
              <a:rPr lang="en-US" sz="1400" b="0" i="1" u="none" strike="noStrike" dirty="0" err="1">
                <a:solidFill>
                  <a:srgbClr val="585149">
                    <a:alpha val="70196"/>
                  </a:srgbClr>
                </a:solidFill>
                <a:latin typeface="NEXON Lv1 Gothic OTF"/>
              </a:rPr>
              <a:t>md</a:t>
            </a:r>
            <a:r>
              <a:rPr lang="en-US" sz="1400" b="0" i="1" u="none" strike="noStrike" dirty="0">
                <a:solidFill>
                  <a:srgbClr val="585149">
                    <a:alpha val="70196"/>
                  </a:srgbClr>
                </a:solidFill>
                <a:latin typeface="NEXON Lv1 Gothic OTF"/>
              </a:rPr>
              <a:t> </a:t>
            </a:r>
            <a:r>
              <a:rPr lang="ko-KR" altLang="en-US" sz="1400" b="0" i="1" u="none" strike="noStrike" dirty="0">
                <a:solidFill>
                  <a:srgbClr val="585149">
                    <a:alpha val="70196"/>
                  </a:srgbClr>
                </a:solidFill>
                <a:latin typeface="NEXON Lv1 Gothic OTF"/>
              </a:rPr>
              <a:t>조작 미숙</a:t>
            </a:r>
            <a:endParaRPr lang="en-US" sz="1400" b="0" i="1" u="none" strike="noStrike" dirty="0">
              <a:solidFill>
                <a:srgbClr val="585149">
                  <a:alpha val="70196"/>
                </a:srgbClr>
              </a:solidFill>
              <a:latin typeface="NEXON Lv1 Gothic O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1100" y="2273300"/>
            <a:ext cx="6578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점수 정리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06500" y="3403600"/>
            <a:ext cx="4902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endParaRPr lang="en-US" sz="1500" b="0" i="0" u="none" strike="noStrike" dirty="0">
              <a:solidFill>
                <a:srgbClr val="A09992"/>
              </a:solidFill>
              <a:latin typeface="NEXON Lv1 Gothic O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01100" y="3403600"/>
            <a:ext cx="7556500" cy="441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endParaRPr lang="en-US" sz="16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6BB5BD-8C7F-0D60-E57D-1EFA9E1EEE37}"/>
              </a:ext>
            </a:extLst>
          </p:cNvPr>
          <p:cNvSpPr txBox="1"/>
          <p:nvPr/>
        </p:nvSpPr>
        <p:spPr>
          <a:xfrm>
            <a:off x="9448800" y="3595230"/>
            <a:ext cx="9238128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U진고딕360" panose="02020503020101020101" pitchFamily="18" charset="-127"/>
                <a:ea typeface="HU진고딕360" panose="02020503020101020101" pitchFamily="18" charset="-127"/>
              </a:rPr>
              <a:t>3주차 : 기간 업로드 감점 0.5 [2장 9월 27일, 3장 10월 6일 -&gt; 10월 28일]</a:t>
            </a:r>
            <a:endParaRPr lang="en-US" altLang="ko-KR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endParaRPr lang="ko-KR" altLang="en-US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r>
              <a:rPr lang="ko-KR" altLang="en-US" sz="2000" dirty="0">
                <a:latin typeface="HU진고딕360" panose="02020503020101020101" pitchFamily="18" charset="-127"/>
                <a:ea typeface="HU진고딕360" panose="02020503020101020101" pitchFamily="18" charset="-127"/>
              </a:rPr>
              <a:t>5주차 : 기간 업로드 감점 0.5 [10월 28일 -&gt; 11월 10일]</a:t>
            </a:r>
            <a:endParaRPr lang="en-US" altLang="ko-KR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endParaRPr lang="ko-KR" altLang="en-US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r>
              <a:rPr lang="ko-KR" altLang="en-US" sz="2000" dirty="0">
                <a:latin typeface="HU진고딕360" panose="02020503020101020101" pitchFamily="18" charset="-127"/>
                <a:ea typeface="HU진고딕360" panose="02020503020101020101" pitchFamily="18" charset="-127"/>
              </a:rPr>
              <a:t>6주차 : 기간 업로드 감점 0.5 [11월 5일 -&gt; 11월 10일]</a:t>
            </a:r>
            <a:endParaRPr lang="en-US" altLang="ko-KR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endParaRPr lang="ko-KR" altLang="en-US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r>
              <a:rPr lang="ko-KR" altLang="en-US" sz="2000" dirty="0">
                <a:latin typeface="HU진고딕360" panose="02020503020101020101" pitchFamily="18" charset="-127"/>
                <a:ea typeface="HU진고딕360" panose="02020503020101020101" pitchFamily="18" charset="-127"/>
              </a:rPr>
              <a:t>8주차 : 기간 업로드 감점 0.5 [11월 18일 -&gt; 11월 24일]</a:t>
            </a:r>
            <a:endParaRPr lang="en-US" altLang="ko-KR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endParaRPr lang="en-US" altLang="ko-KR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endParaRPr lang="en-US" altLang="ko-KR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endParaRPr lang="en-US" altLang="ko-KR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endParaRPr lang="en-US" altLang="ko-KR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endParaRPr lang="en-US" altLang="ko-KR" sz="20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  <a:p>
            <a:r>
              <a:rPr lang="en-US" altLang="ko-KR" sz="2500" dirty="0">
                <a:latin typeface="HU진고딕360" panose="02020503020101020101" pitchFamily="18" charset="-127"/>
                <a:ea typeface="HU진고딕360" panose="02020503020101020101" pitchFamily="18" charset="-127"/>
              </a:rPr>
              <a:t>= 28</a:t>
            </a:r>
            <a:r>
              <a:rPr lang="ko-KR" altLang="en-US" sz="2500" dirty="0">
                <a:latin typeface="HU진고딕360" panose="02020503020101020101" pitchFamily="18" charset="-127"/>
                <a:ea typeface="HU진고딕360" panose="02020503020101020101" pitchFamily="18" charset="-127"/>
              </a:rPr>
              <a:t>점</a:t>
            </a:r>
            <a:endParaRPr lang="en-US" altLang="ko-KR" sz="2500" dirty="0">
              <a:latin typeface="HU진고딕360" panose="02020503020101020101" pitchFamily="18" charset="-127"/>
              <a:ea typeface="HU진고딕360" panose="02020503020101020101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AF446-5622-CC8F-4F44-92078704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8AC69529-C5F7-CDB1-6341-794F11E2AD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ADBC13-BB72-039E-3985-9C4D980F10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1B6762-562B-6116-0E51-FDFC0A2567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BF29899-CFF2-CDED-0C3A-AB3964A0A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5BD3372-B5F3-AB04-9F78-CC5ADAEF1499}"/>
              </a:ext>
            </a:extLst>
          </p:cNvPr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2B8C3BA-E3B6-2FA8-74AB-C49D2408FC69}"/>
              </a:ext>
            </a:extLst>
          </p:cNvPr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4A10F00-113C-8200-7B50-E85650130668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C68E0597-7E1B-579C-E62F-A27E54EB961D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b="0" i="0" u="none" strike="noStrike" dirty="0">
                <a:solidFill>
                  <a:srgbClr val="585149"/>
                </a:solidFill>
                <a:latin typeface="NEXON Lv1 Gothic OTF Bold"/>
              </a:rPr>
              <a:t>20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53182F7E-52CA-A41B-B817-D557BBA178D3}"/>
              </a:ext>
            </a:extLst>
          </p:cNvPr>
          <p:cNvSpPr txBox="1"/>
          <p:nvPr/>
        </p:nvSpPr>
        <p:spPr>
          <a:xfrm>
            <a:off x="1181100" y="2133600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100" dirty="0">
                <a:solidFill>
                  <a:srgbClr val="585149"/>
                </a:solidFill>
                <a:ea typeface="NEXON Lv1 Gothic OTF"/>
              </a:rPr>
              <a:t>레퍼런스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E493BB04-F0FB-C5CE-ADBC-3579DE3BB14B}"/>
              </a:ext>
            </a:extLst>
          </p:cNvPr>
          <p:cNvSpPr txBox="1"/>
          <p:nvPr/>
        </p:nvSpPr>
        <p:spPr>
          <a:xfrm>
            <a:off x="1181100" y="3327400"/>
            <a:ext cx="75819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PPT 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</a:rPr>
              <a:t>템플릿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</a:rPr>
              <a:t>: https://www.miricanvas.com/</a:t>
            </a:r>
          </a:p>
        </p:txBody>
      </p:sp>
    </p:spTree>
    <p:extLst>
      <p:ext uri="{BB962C8B-B14F-4D97-AF65-F5344CB8AC3E}">
        <p14:creationId xmlns:p14="http://schemas.microsoft.com/office/powerpoint/2010/main" val="157255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FBB4-4F4E-848D-EAA8-0E543F92F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972F62-95FD-E7FA-6372-D13C51D0B6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1ADA66C5-FF7B-AD3A-9187-1BF439CF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FABC0C3-A906-E7D5-17A0-456480043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F47DCA01-73DD-7DD6-37A2-71EEE184C22A}"/>
              </a:ext>
            </a:extLst>
          </p:cNvPr>
          <p:cNvSpPr txBox="1"/>
          <p:nvPr/>
        </p:nvSpPr>
        <p:spPr>
          <a:xfrm>
            <a:off x="12630150" y="2142714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2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B6001A44-2244-E5B6-0316-05AE36168306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F6C770BC-CB23-73BB-5388-BB0B77C5A49C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b="0" i="0" u="none" strike="noStrike" dirty="0">
                <a:solidFill>
                  <a:srgbClr val="585149"/>
                </a:solidFill>
                <a:latin typeface="NEXON Lv1 Gothic OTF Bold"/>
              </a:rPr>
              <a:t>02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1D01D9D4-4FA6-E15A-6CA1-46A494885B40}"/>
              </a:ext>
            </a:extLst>
          </p:cNvPr>
          <p:cNvSpPr txBox="1"/>
          <p:nvPr/>
        </p:nvSpPr>
        <p:spPr>
          <a:xfrm>
            <a:off x="4000500" y="2139676"/>
            <a:ext cx="75819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altLang="ko-KR" sz="2000" b="0" i="0" u="none" strike="noStrike" dirty="0">
                <a:solidFill>
                  <a:srgbClr val="A09992"/>
                </a:solidFill>
                <a:ea typeface="NEXON Lv1 Gothic OTF"/>
              </a:rPr>
              <a:t>1</a:t>
            </a:r>
            <a:r>
              <a:rPr lang="ko-KR" altLang="en-US" sz="2000" b="0" i="0" u="none" strike="noStrike" dirty="0">
                <a:solidFill>
                  <a:srgbClr val="A09992"/>
                </a:solidFill>
                <a:ea typeface="NEXON Lv1 Gothic OTF"/>
              </a:rPr>
              <a:t>장과 </a:t>
            </a:r>
            <a:r>
              <a:rPr lang="en-US" altLang="ko-KR" sz="2000" b="0" i="0" u="none" strike="noStrike" dirty="0">
                <a:solidFill>
                  <a:srgbClr val="A09992"/>
                </a:solidFill>
                <a:ea typeface="NEXON Lv1 Gothic OTF"/>
              </a:rPr>
              <a:t>2</a:t>
            </a:r>
            <a:r>
              <a:rPr lang="ko-KR" altLang="en-US" sz="2000" b="0" i="0" u="none" strike="noStrike" dirty="0">
                <a:solidFill>
                  <a:srgbClr val="A09992"/>
                </a:solidFill>
                <a:ea typeface="NEXON Lv1 Gothic OTF"/>
              </a:rPr>
              <a:t>장의 오픈 챌린지를 완료하였고</a:t>
            </a:r>
            <a:r>
              <a:rPr lang="en-US" altLang="ko-KR" sz="2000" b="0" i="0" u="none" strike="noStrike" dirty="0">
                <a:solidFill>
                  <a:srgbClr val="A09992"/>
                </a:solidFill>
                <a:ea typeface="NEXON Lv1 Gothic OTF"/>
              </a:rPr>
              <a:t>.</a:t>
            </a:r>
          </a:p>
          <a:p>
            <a:pPr lvl="0">
              <a:lnSpc>
                <a:spcPct val="126160"/>
              </a:lnSpc>
            </a:pPr>
            <a:r>
              <a:rPr 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9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24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화요일에 업로드 하였습니다</a:t>
            </a:r>
            <a:r>
              <a:rPr lang="en-US" altLang="ko-KR" sz="1500" dirty="0">
                <a:solidFill>
                  <a:srgbClr val="A09992"/>
                </a:solidFill>
                <a:latin typeface="NEXON Lv1 Gothic OTF"/>
                <a:ea typeface="NEXON Lv1 Gothic OTF"/>
              </a:rPr>
              <a:t>.</a:t>
            </a:r>
            <a:endParaRPr lang="en-US" sz="1500" b="0" i="0" u="none" strike="noStrike" dirty="0">
              <a:solidFill>
                <a:srgbClr val="A09992"/>
              </a:solidFill>
              <a:latin typeface="NEXON Lv1 Gothic OTF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D292B0-327E-55B3-3E00-BDFEE0499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476858"/>
            <a:ext cx="7391400" cy="4239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891EA6-B1F6-D555-6F15-E07FBC237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2" y="4476859"/>
            <a:ext cx="5357732" cy="4239216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8B93DB1C-A79D-3292-7EDF-0B8352423955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30 / 30</a:t>
            </a:r>
          </a:p>
        </p:txBody>
      </p:sp>
    </p:spTree>
    <p:extLst>
      <p:ext uri="{BB962C8B-B14F-4D97-AF65-F5344CB8AC3E}">
        <p14:creationId xmlns:p14="http://schemas.microsoft.com/office/powerpoint/2010/main" val="272436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C6541-BA6D-5BB5-AF50-981CE21E6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C4B66-1BDA-7F10-CBA6-126C8B9170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14C9A487-F766-8440-1504-8154D71292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764F220-EB8C-0FA5-416E-F0D3181D1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3D30BF88-A5E4-E80C-3479-E91AC61A01B7}"/>
              </a:ext>
            </a:extLst>
          </p:cNvPr>
          <p:cNvSpPr txBox="1"/>
          <p:nvPr/>
        </p:nvSpPr>
        <p:spPr>
          <a:xfrm>
            <a:off x="1181100" y="2133600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3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A3AB374E-A0E2-618B-9F5F-BF066990CFB1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DA85FC00-C69A-DD16-3F93-8061C9119872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b="0" i="0" u="none" strike="noStrike" dirty="0">
                <a:solidFill>
                  <a:srgbClr val="585149"/>
                </a:solidFill>
                <a:latin typeface="NEXON Lv1 Gothic OTF Bold"/>
              </a:rPr>
              <a:t>03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6A60DC6D-732B-FA14-3FCD-D017D35059B8}"/>
              </a:ext>
            </a:extLst>
          </p:cNvPr>
          <p:cNvSpPr txBox="1"/>
          <p:nvPr/>
        </p:nvSpPr>
        <p:spPr>
          <a:xfrm>
            <a:off x="4000500" y="2139676"/>
            <a:ext cx="75819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2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장 실습문제를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9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27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완료하였고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, </a:t>
            </a:r>
          </a:p>
          <a:p>
            <a:pPr lvl="0">
              <a:lnSpc>
                <a:spcPct val="126160"/>
              </a:lnSpc>
            </a:pP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3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장 실습문제는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10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6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완료하였습니다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.</a:t>
            </a:r>
          </a:p>
          <a:p>
            <a:pPr lvl="0">
              <a:lnSpc>
                <a:spcPct val="126160"/>
              </a:lnSpc>
            </a:pP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그런데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, 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시험 공부 중 수정하고 저장을 누른 파일을 업로드하여 </a:t>
            </a:r>
            <a:endParaRPr lang="en-US" altLang="ko-KR" sz="2000" dirty="0">
              <a:solidFill>
                <a:srgbClr val="A09992"/>
              </a:solidFill>
              <a:latin typeface="NEXON Lv1 Gothic OTF"/>
              <a:ea typeface="NEXON Lv1 Gothic OTF"/>
            </a:endParaRPr>
          </a:p>
          <a:p>
            <a:pPr lvl="0">
              <a:lnSpc>
                <a:spcPct val="126160"/>
              </a:lnSpc>
            </a:pP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3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장 실습문제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2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번이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10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28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일로 수정되었습니다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(-0.5)</a:t>
            </a:r>
            <a:endParaRPr lang="en-US" sz="2000" b="0" i="0" u="none" strike="noStrike" dirty="0">
              <a:solidFill>
                <a:srgbClr val="A09992"/>
              </a:solidFill>
              <a:latin typeface="NEXON Lv1 Gothic OTF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80A3ED-366F-6B2A-820B-78055DE30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1" y="4311376"/>
            <a:ext cx="7239000" cy="4692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E8F97-94DC-5501-15BB-874EF1C3B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1" y="4311375"/>
            <a:ext cx="3772426" cy="4852555"/>
          </a:xfrm>
          <a:prstGeom prst="rect">
            <a:avLst/>
          </a:prstGeom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4E7EEFEC-022F-962D-C2EA-8497AA96A854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dirty="0">
                <a:solidFill>
                  <a:srgbClr val="585149"/>
                </a:solidFill>
                <a:latin typeface="NEXON Lv1 Gothic OTF"/>
              </a:rPr>
              <a:t>29.5</a:t>
            </a: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 / 30</a:t>
            </a:r>
          </a:p>
        </p:txBody>
      </p:sp>
    </p:spTree>
    <p:extLst>
      <p:ext uri="{BB962C8B-B14F-4D97-AF65-F5344CB8AC3E}">
        <p14:creationId xmlns:p14="http://schemas.microsoft.com/office/powerpoint/2010/main" val="198037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35A4-A636-559A-D449-61B953C68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65628C-DAFD-2A41-B868-6DFEFB9A14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5B0A7FB-8017-E641-E277-509A3F96CB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FF51F60-C3C8-6D62-D4E0-24F169832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3B11E3FC-DB95-6F08-78B7-40F9E550F988}"/>
              </a:ext>
            </a:extLst>
          </p:cNvPr>
          <p:cNvSpPr txBox="1"/>
          <p:nvPr/>
        </p:nvSpPr>
        <p:spPr>
          <a:xfrm>
            <a:off x="12630150" y="2142714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4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BEC16443-A714-FBE1-5520-31803BFA93AD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757AD507-29C7-00B6-DD5B-75CD328504AE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b="0" i="0" u="none" strike="noStrike" dirty="0">
                <a:solidFill>
                  <a:srgbClr val="585149"/>
                </a:solidFill>
                <a:latin typeface="NEXON Lv1 Gothic OTF Bold"/>
              </a:rPr>
              <a:t>04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A3BF29B6-F7B9-1C88-C4B5-BA0954B6D6D7}"/>
              </a:ext>
            </a:extLst>
          </p:cNvPr>
          <p:cNvSpPr txBox="1"/>
          <p:nvPr/>
        </p:nvSpPr>
        <p:spPr>
          <a:xfrm>
            <a:off x="4000500" y="2139676"/>
            <a:ext cx="75819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4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장과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5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장 연습문제와 오픈 챌린지를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10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13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 일요일에 업로드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,</a:t>
            </a:r>
          </a:p>
          <a:p>
            <a:pPr lvl="0">
              <a:lnSpc>
                <a:spcPct val="126160"/>
              </a:lnSpc>
            </a:pP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자기소개 페이지는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10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14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일 월요일에 업로드 완료했습니다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.</a:t>
            </a:r>
            <a:endParaRPr lang="en-US" sz="2000" b="0" i="0" u="none" strike="noStrike" dirty="0">
              <a:solidFill>
                <a:srgbClr val="A09992"/>
              </a:solidFill>
              <a:latin typeface="NEXON Lv1 Gothic OTF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54569298-552C-DDE2-4109-0FCC0CA22EEF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dirty="0">
                <a:solidFill>
                  <a:srgbClr val="585149"/>
                </a:solidFill>
                <a:latin typeface="NEXON Lv1 Gothic OTF"/>
              </a:rPr>
              <a:t>29.5</a:t>
            </a: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 / 30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BB8D82-812B-B292-AF03-F0A2A6FAB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681234"/>
            <a:ext cx="7086600" cy="4353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028A17-3173-32A9-7AEA-4134778ED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668085"/>
            <a:ext cx="5887272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2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F7D0B-DD12-41A7-688F-7CF6EFD6F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4E715447-C254-94D9-A9EF-34AA25F699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EB854A4-5F77-61BE-CDC8-40B6A7406F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5127348-EE72-BFA1-85B1-58A9DC47F0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83943C9-7A1D-7770-8E66-2918A5D5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06777BD-7F18-3D1D-8C27-E79A16984C05}"/>
              </a:ext>
            </a:extLst>
          </p:cNvPr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E3A0202-3A80-F40D-7C7B-21E998CDB6BA}"/>
              </a:ext>
            </a:extLst>
          </p:cNvPr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5EBC2C1-1B96-8299-CC59-9A8C833ED791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B918F32-AD03-0CA2-C74E-6DA6EB796EB5}"/>
              </a:ext>
            </a:extLst>
          </p:cNvPr>
          <p:cNvSpPr txBox="1"/>
          <p:nvPr/>
        </p:nvSpPr>
        <p:spPr>
          <a:xfrm>
            <a:off x="1181100" y="2133600"/>
            <a:ext cx="7429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자기 소개 페이지의 내용입니다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.</a:t>
            </a:r>
            <a:endParaRPr lang="ko-KR" sz="2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C7A36B85-24F4-C33F-5C68-6D2BD269F172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b="0" i="0" u="none" strike="noStrike" dirty="0">
                <a:solidFill>
                  <a:srgbClr val="585149"/>
                </a:solidFill>
                <a:latin typeface="NEXON Lv1 Gothic OTF Bold"/>
              </a:rPr>
              <a:t>05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FCD0DD-B231-19CC-9E27-EC86545A3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600" y="3153003"/>
            <a:ext cx="11506200" cy="556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121EC-AC89-3148-4BBA-404F17D2E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2D2647C-F5FC-A892-E7A7-5AA9A9A8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149239"/>
            <a:ext cx="9714501" cy="583119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D9620B6-D40F-91F5-9E7C-BD08B1CA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482" y="0"/>
            <a:ext cx="182880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E3DFA4-9302-775D-512B-3E56D4B830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0E7A99-5AE1-AB37-3360-0CE016F8BB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206006C-F5F0-B07F-B9BA-7992EEFA5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3B94B21-6669-F52C-CA74-265DFC552666}"/>
              </a:ext>
            </a:extLst>
          </p:cNvPr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B401033-529D-A2B0-51AF-53008B38876E}"/>
              </a:ext>
            </a:extLst>
          </p:cNvPr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0E4F982-14CC-A75B-C50F-11DCC99F9AD4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6E3F5A-5A32-4995-ADE2-E9B87B901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0327" y="1802812"/>
            <a:ext cx="7200900" cy="4210638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648E5E0A-DB8F-2A53-1077-59C8E5D71E65}"/>
              </a:ext>
            </a:extLst>
          </p:cNvPr>
          <p:cNvSpPr txBox="1"/>
          <p:nvPr/>
        </p:nvSpPr>
        <p:spPr>
          <a:xfrm>
            <a:off x="1181100" y="2133600"/>
            <a:ext cx="7429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000" spc="-100" dirty="0">
                <a:solidFill>
                  <a:srgbClr val="585149"/>
                </a:solidFill>
                <a:ea typeface="NEXON Lv1 Gothic OTF"/>
              </a:rPr>
              <a:t>portfolio, practice </a:t>
            </a:r>
            <a:r>
              <a:rPr lang="ko-KR" altLang="en-US" sz="2000" b="0" i="0" u="none" strike="noStrike" spc="-100" dirty="0">
                <a:solidFill>
                  <a:srgbClr val="585149"/>
                </a:solidFill>
                <a:ea typeface="NEXON Lv1 Gothic OTF"/>
              </a:rPr>
              <a:t>파일안의 내용입니다</a:t>
            </a:r>
            <a:r>
              <a:rPr lang="en-US" altLang="ko-KR" sz="2000" b="0" i="0" u="none" strike="noStrike" spc="-100" dirty="0">
                <a:solidFill>
                  <a:srgbClr val="585149"/>
                </a:solidFill>
                <a:ea typeface="NEXON Lv1 Gothic OTF"/>
              </a:rPr>
              <a:t>.</a:t>
            </a:r>
            <a:endParaRPr lang="ko-KR" sz="2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21" name="TextBox 38">
            <a:extLst>
              <a:ext uri="{FF2B5EF4-FFF2-40B4-BE49-F238E27FC236}">
                <a16:creationId xmlns:a16="http://schemas.microsoft.com/office/drawing/2014/main" id="{0F42BE8E-44A5-46EC-0E41-26E3EC6B2FD2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b="0" i="0" u="none" strike="noStrike" dirty="0">
                <a:solidFill>
                  <a:srgbClr val="585149"/>
                </a:solidFill>
                <a:latin typeface="NEXON Lv1 Gothic OTF Bol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0982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16A72-343A-9C96-6FAE-5B366160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F0A23F-9B8E-7118-2681-F30F7A3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33734B1-3AED-04C0-2080-77AF4756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307268C-03BE-E041-B1F2-8645B0C30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F69FDBBC-0BD7-DD66-C9F9-ADB958617934}"/>
              </a:ext>
            </a:extLst>
          </p:cNvPr>
          <p:cNvSpPr txBox="1"/>
          <p:nvPr/>
        </p:nvSpPr>
        <p:spPr>
          <a:xfrm>
            <a:off x="1181100" y="2133600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spc="-100" dirty="0">
                <a:solidFill>
                  <a:srgbClr val="585149"/>
                </a:solidFill>
                <a:ea typeface="NEXON Lv1 Gothic OTF"/>
              </a:rPr>
              <a:t>5</a:t>
            </a:r>
            <a:r>
              <a:rPr lang="ko-KR" altLang="en-US" sz="6000" spc="-100" dirty="0">
                <a:solidFill>
                  <a:srgbClr val="585149"/>
                </a:solidFill>
                <a:ea typeface="NEXON Lv1 Gothic OTF"/>
              </a:rPr>
              <a:t>주차</a:t>
            </a: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85EF33DE-F708-5783-3475-76ADF9F83AD2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C86DFAB4-490E-07A0-04CA-9EAB5221BA7E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07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9451FBC4-88A4-3408-75FD-7FD960B27798}"/>
              </a:ext>
            </a:extLst>
          </p:cNvPr>
          <p:cNvSpPr txBox="1"/>
          <p:nvPr/>
        </p:nvSpPr>
        <p:spPr>
          <a:xfrm>
            <a:off x="4000500" y="2139676"/>
            <a:ext cx="7581900" cy="12893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6, 7 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장을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10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28</a:t>
            </a:r>
            <a:r>
              <a:rPr lang="ko-KR" altLang="en-US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업로드 하였습니다</a:t>
            </a:r>
            <a:r>
              <a:rPr lang="en-US" altLang="ko-KR" sz="2000" dirty="0">
                <a:solidFill>
                  <a:srgbClr val="A09992"/>
                </a:solidFill>
                <a:latin typeface="NEXON Lv1 Gothic OTF"/>
                <a:ea typeface="NEXON Lv1 Gothic OTF"/>
              </a:rPr>
              <a:t>.</a:t>
            </a:r>
          </a:p>
          <a:p>
            <a:pPr lvl="0">
              <a:lnSpc>
                <a:spcPct val="126160"/>
              </a:lnSpc>
            </a:pP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그런데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11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월 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10</a:t>
            </a:r>
            <a:r>
              <a:rPr lang="ko-KR" altLang="en-US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일에 수정도 안 했는데 날짜가 업로드 됐습니다</a:t>
            </a:r>
            <a:r>
              <a:rPr lang="en-US" altLang="ko-KR" sz="2000" b="0" i="0" u="none" strike="noStrike" dirty="0">
                <a:solidFill>
                  <a:srgbClr val="A09992"/>
                </a:solidFill>
                <a:latin typeface="NEXON Lv1 Gothic OTF"/>
                <a:ea typeface="NEXON Lv1 Gothic OTF"/>
              </a:rPr>
              <a:t>. (-0.5) </a:t>
            </a:r>
          </a:p>
          <a:p>
            <a:pPr lvl="0">
              <a:lnSpc>
                <a:spcPct val="126160"/>
              </a:lnSpc>
            </a:pPr>
            <a:endParaRPr lang="en-US" sz="1500" b="0" i="0" u="none" strike="noStrike" dirty="0">
              <a:solidFill>
                <a:srgbClr val="A09992"/>
              </a:solidFill>
              <a:latin typeface="NEXON Lv1 Gothic OTF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D355059B-76D5-EEF6-3491-95C424EC6C29}"/>
              </a:ext>
            </a:extLst>
          </p:cNvPr>
          <p:cNvSpPr txBox="1"/>
          <p:nvPr/>
        </p:nvSpPr>
        <p:spPr>
          <a:xfrm>
            <a:off x="14566900" y="12954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r>
              <a:rPr lang="en-US" sz="1400" b="1" dirty="0">
                <a:solidFill>
                  <a:srgbClr val="585149"/>
                </a:solidFill>
                <a:latin typeface="NEXON Lv1 Gothic OTF"/>
              </a:rPr>
              <a:t>29</a:t>
            </a:r>
            <a:r>
              <a:rPr lang="en-US" sz="1400" b="1" i="0" u="none" strike="noStrike" dirty="0">
                <a:solidFill>
                  <a:srgbClr val="585149"/>
                </a:solidFill>
                <a:latin typeface="NEXON Lv1 Gothic OTF"/>
              </a:rPr>
              <a:t> / 30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BC5F09-1F0B-0302-F0D5-3587D742F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076700"/>
            <a:ext cx="7172293" cy="492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A83329-DDB4-7F10-77D0-6433CCBD9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238" y="4533900"/>
            <a:ext cx="3667092" cy="38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3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EE6A1-704F-55E2-27E5-2DB21E52B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9AEC69F-0D57-C233-1517-766521E3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0DAB1B-723E-1A1C-7A8C-9B91289D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6700" y="9245600"/>
            <a:ext cx="125603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3C36142-6615-A9B6-A745-B891A396B2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81100" y="1244600"/>
            <a:ext cx="13182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CF7B2B-EFC1-F40C-304C-7CF3D2270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876300"/>
            <a:ext cx="457200" cy="508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777898C-8FCA-A50F-E76B-E097A1A7C106}"/>
              </a:ext>
            </a:extLst>
          </p:cNvPr>
          <p:cNvSpPr txBox="1"/>
          <p:nvPr/>
        </p:nvSpPr>
        <p:spPr>
          <a:xfrm>
            <a:off x="15633700" y="9131300"/>
            <a:ext cx="1485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ko-KR" sz="1400" b="0" i="0" u="none" strike="noStrike" dirty="0">
              <a:solidFill>
                <a:srgbClr val="585149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48D75BE-E10E-A7A0-1EA0-716E8526FFA3}"/>
              </a:ext>
            </a:extLst>
          </p:cNvPr>
          <p:cNvSpPr txBox="1"/>
          <p:nvPr/>
        </p:nvSpPr>
        <p:spPr>
          <a:xfrm>
            <a:off x="1181100" y="9131300"/>
            <a:ext cx="14605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endParaRPr lang="en-US" sz="1400" b="0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1E5B108-7D6B-724E-4EDD-712192FF87AE}"/>
              </a:ext>
            </a:extLst>
          </p:cNvPr>
          <p:cNvSpPr txBox="1"/>
          <p:nvPr/>
        </p:nvSpPr>
        <p:spPr>
          <a:xfrm>
            <a:off x="14414500" y="1143000"/>
            <a:ext cx="26924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9559"/>
              </a:lnSpc>
            </a:pPr>
            <a:endParaRPr lang="en-US" sz="1400" b="1" i="0" u="none" strike="noStrike" dirty="0">
              <a:solidFill>
                <a:srgbClr val="585149"/>
              </a:solidFill>
              <a:latin typeface="NEXON Lv1 Gothic OTF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866BDF-8BDE-56EE-1D2A-34E53CF73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625600"/>
            <a:ext cx="7010399" cy="74167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278197-57FE-E231-301F-2420954F3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1625599"/>
            <a:ext cx="7010399" cy="741679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CA4951A6-933E-F591-1C0B-783A70D44CCE}"/>
              </a:ext>
            </a:extLst>
          </p:cNvPr>
          <p:cNvSpPr txBox="1"/>
          <p:nvPr/>
        </p:nvSpPr>
        <p:spPr>
          <a:xfrm>
            <a:off x="7302500" y="558799"/>
            <a:ext cx="35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6000" b="0" i="0" u="none" strike="noStrike" spc="-100" dirty="0">
              <a:solidFill>
                <a:srgbClr val="585149"/>
              </a:solidFill>
              <a:ea typeface="NEXON Lv1 Gothic OTF"/>
            </a:endParaRP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931A3D38-957D-D504-4045-B1307A2099C6}"/>
              </a:ext>
            </a:extLst>
          </p:cNvPr>
          <p:cNvSpPr txBox="1"/>
          <p:nvPr/>
        </p:nvSpPr>
        <p:spPr>
          <a:xfrm>
            <a:off x="1181100" y="9004300"/>
            <a:ext cx="723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1400" dirty="0">
                <a:solidFill>
                  <a:srgbClr val="585149"/>
                </a:solidFill>
                <a:latin typeface="NEXON Lv1 Gothic OTF Bold"/>
              </a:rPr>
              <a:t>08</a:t>
            </a:r>
            <a:endParaRPr lang="en-US" sz="1400" b="0" i="0" u="none" strike="noStrike" dirty="0">
              <a:solidFill>
                <a:srgbClr val="585149"/>
              </a:solidFill>
              <a:latin typeface="NEXON Lv1 Gothic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97849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513</Words>
  <Application>Microsoft Office PowerPoint</Application>
  <PresentationFormat>사용자 지정</PresentationFormat>
  <Paragraphs>95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NEXON Lv1 Gothic OTF</vt:lpstr>
      <vt:lpstr>Arial</vt:lpstr>
      <vt:lpstr>NEXON Lv1 Gothic OTF Bold</vt:lpstr>
      <vt:lpstr>HU진고딕360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한세윤</dc:creator>
  <cp:lastModifiedBy>세윤 한</cp:lastModifiedBy>
  <cp:revision>3</cp:revision>
  <dcterms:created xsi:type="dcterms:W3CDTF">2006-08-16T00:00:00Z</dcterms:created>
  <dcterms:modified xsi:type="dcterms:W3CDTF">2024-12-06T02:50:08Z</dcterms:modified>
</cp:coreProperties>
</file>